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0" r:id="rId2"/>
    <p:sldId id="322" r:id="rId3"/>
    <p:sldId id="256" r:id="rId4"/>
    <p:sldId id="321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8" r:id="rId24"/>
    <p:sldId id="276" r:id="rId25"/>
    <p:sldId id="277" r:id="rId26"/>
    <p:sldId id="275" r:id="rId27"/>
    <p:sldId id="279" r:id="rId28"/>
    <p:sldId id="323" r:id="rId29"/>
    <p:sldId id="324" r:id="rId30"/>
    <p:sldId id="280" r:id="rId31"/>
    <p:sldId id="325" r:id="rId32"/>
    <p:sldId id="326" r:id="rId33"/>
    <p:sldId id="334" r:id="rId34"/>
    <p:sldId id="281" r:id="rId35"/>
    <p:sldId id="328" r:id="rId36"/>
    <p:sldId id="329" r:id="rId37"/>
    <p:sldId id="331" r:id="rId38"/>
    <p:sldId id="330" r:id="rId39"/>
    <p:sldId id="282" r:id="rId40"/>
    <p:sldId id="335" r:id="rId41"/>
    <p:sldId id="283" r:id="rId42"/>
    <p:sldId id="338" r:id="rId43"/>
    <p:sldId id="337" r:id="rId44"/>
    <p:sldId id="336" r:id="rId45"/>
    <p:sldId id="284" r:id="rId46"/>
    <p:sldId id="339" r:id="rId47"/>
    <p:sldId id="340" r:id="rId48"/>
    <p:sldId id="343" r:id="rId49"/>
    <p:sldId id="341" r:id="rId50"/>
    <p:sldId id="342" r:id="rId51"/>
    <p:sldId id="285" r:id="rId52"/>
    <p:sldId id="344" r:id="rId53"/>
    <p:sldId id="345" r:id="rId54"/>
    <p:sldId id="346" r:id="rId55"/>
    <p:sldId id="286" r:id="rId56"/>
    <p:sldId id="287" r:id="rId57"/>
    <p:sldId id="348" r:id="rId58"/>
    <p:sldId id="347" r:id="rId59"/>
    <p:sldId id="288" r:id="rId60"/>
    <p:sldId id="349" r:id="rId61"/>
    <p:sldId id="351" r:id="rId62"/>
    <p:sldId id="350" r:id="rId63"/>
    <p:sldId id="352" r:id="rId64"/>
    <p:sldId id="289" r:id="rId65"/>
    <p:sldId id="353" r:id="rId66"/>
    <p:sldId id="354" r:id="rId67"/>
    <p:sldId id="355" r:id="rId68"/>
    <p:sldId id="356" r:id="rId69"/>
    <p:sldId id="290" r:id="rId70"/>
    <p:sldId id="357" r:id="rId71"/>
    <p:sldId id="291" r:id="rId72"/>
    <p:sldId id="292" r:id="rId73"/>
    <p:sldId id="293" r:id="rId74"/>
    <p:sldId id="294" r:id="rId75"/>
    <p:sldId id="295" r:id="rId76"/>
    <p:sldId id="296" r:id="rId77"/>
    <p:sldId id="297" r:id="rId78"/>
    <p:sldId id="298" r:id="rId79"/>
    <p:sldId id="299" r:id="rId80"/>
    <p:sldId id="300" r:id="rId81"/>
    <p:sldId id="301" r:id="rId82"/>
    <p:sldId id="302" r:id="rId83"/>
    <p:sldId id="303" r:id="rId84"/>
    <p:sldId id="304" r:id="rId85"/>
    <p:sldId id="305" r:id="rId86"/>
    <p:sldId id="306" r:id="rId87"/>
    <p:sldId id="307" r:id="rId88"/>
    <p:sldId id="359" r:id="rId89"/>
    <p:sldId id="308" r:id="rId90"/>
    <p:sldId id="309" r:id="rId91"/>
    <p:sldId id="310" r:id="rId92"/>
    <p:sldId id="358" r:id="rId93"/>
    <p:sldId id="311" r:id="rId94"/>
    <p:sldId id="312" r:id="rId95"/>
    <p:sldId id="313" r:id="rId96"/>
    <p:sldId id="315" r:id="rId97"/>
    <p:sldId id="314" r:id="rId98"/>
    <p:sldId id="316" r:id="rId99"/>
    <p:sldId id="319" r:id="rId100"/>
    <p:sldId id="317" r:id="rId101"/>
    <p:sldId id="318" r:id="rId102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1C6F4-0098-4658-9A8E-17C5BEC0A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2B6605-5E35-42A7-97B3-314B9FE93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AD328-C8E0-479D-A2F2-EED8936F6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71BA4-EE3C-4BDE-BC40-6D8DF5EB22CB}" type="datetimeFigureOut">
              <a:rPr lang="en-PK" smtClean="0"/>
              <a:t>08/02/2023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BE6E9-8736-40FA-BDB6-EF80BE35F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B45AA-6954-4A10-A2DE-DCA48C82F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688A-B743-4D98-A100-DC28DE49E54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9275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9ED3C-1974-4C81-BAD3-F412D4C16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6E1247-84DC-4728-A228-8E65B1354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378CB-EF9D-4897-934B-4FB0B203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71BA4-EE3C-4BDE-BC40-6D8DF5EB22CB}" type="datetimeFigureOut">
              <a:rPr lang="en-PK" smtClean="0"/>
              <a:t>08/02/2023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D271A-0C08-4660-BDB1-B742CEBC0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8C602-B0A2-4DFB-87BE-281D3098E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688A-B743-4D98-A100-DC28DE49E54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122551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98BCC2-419A-4675-B931-36C9B0CE6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785039-BB20-4B4B-A44D-DBDBE2F07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6DCB6-2173-4F2A-9160-844E04CEB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71BA4-EE3C-4BDE-BC40-6D8DF5EB22CB}" type="datetimeFigureOut">
              <a:rPr lang="en-PK" smtClean="0"/>
              <a:t>08/02/2023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6C3F3-235A-480D-8D44-E38C93246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D38BA-C75F-4CF0-97F0-4A8DD29AC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688A-B743-4D98-A100-DC28DE49E54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91624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BBA4-6561-46F0-8F4F-FD57A111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4401D-2365-4CE5-9955-2A5FEBF0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C424D-E127-42FE-9AEE-3B56BE196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71BA4-EE3C-4BDE-BC40-6D8DF5EB22CB}" type="datetimeFigureOut">
              <a:rPr lang="en-PK" smtClean="0"/>
              <a:t>08/02/2023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1569F-B9FC-409C-9767-6CF39E8B7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A84BF-61BF-42D8-A768-E07245AF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688A-B743-4D98-A100-DC28DE49E54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47130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84B6-34D3-421D-BDB7-F0B86AAE4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94D63-B20C-4B72-923A-DBF755A4A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092F8-359C-4A50-A9B9-ADC3A7F7F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71BA4-EE3C-4BDE-BC40-6D8DF5EB22CB}" type="datetimeFigureOut">
              <a:rPr lang="en-PK" smtClean="0"/>
              <a:t>08/02/2023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A63D2-3A52-4929-BD15-F17BDFFBA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75367-A879-4674-985F-E1F1D54C1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688A-B743-4D98-A100-DC28DE49E54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91484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86F5E-A94F-4A13-B04B-6675E1E54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A73DC-91C7-4A88-9C41-5A7B117874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B9361-A901-4093-BDE2-6BCB9C70A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DEF8A1-E19F-4EC0-94DA-2654B67BE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71BA4-EE3C-4BDE-BC40-6D8DF5EB22CB}" type="datetimeFigureOut">
              <a:rPr lang="en-PK" smtClean="0"/>
              <a:t>08/02/2023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A22A0-B5EB-445A-9AAD-DB2E2F45A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42CFD-155B-4AE3-B3F4-ED3EAE5A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688A-B743-4D98-A100-DC28DE49E54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9991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15CC1-9CC6-4027-81F3-8421E0169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D8ABC-B0E9-4184-9804-70A24B86E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B437BF-D4A3-4925-99B4-396F04E5B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C7C946-EE8A-4713-B1D5-4877636CC0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2F69A5-D025-4E1F-9A3E-B1E47BC98F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2B9FD5-28ED-41A7-8311-3DE588421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71BA4-EE3C-4BDE-BC40-6D8DF5EB22CB}" type="datetimeFigureOut">
              <a:rPr lang="en-PK" smtClean="0"/>
              <a:t>08/02/2023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C26C89-0B74-48CD-8A59-B56B3BE5D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353886-53D8-43E9-BBFC-3DF8B3D26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688A-B743-4D98-A100-DC28DE49E54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97957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9C579-52C3-45A3-B9BB-24C7694F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08E38A-FA16-4CE4-A9BC-A1105DDAE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71BA4-EE3C-4BDE-BC40-6D8DF5EB22CB}" type="datetimeFigureOut">
              <a:rPr lang="en-PK" smtClean="0"/>
              <a:t>08/02/2023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0A066-7113-44F1-B644-BC94B61A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0AEF7-2FA4-47D9-93BC-41933506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688A-B743-4D98-A100-DC28DE49E54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6930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EB1BE7-7DCC-42D4-8668-428A31074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71BA4-EE3C-4BDE-BC40-6D8DF5EB22CB}" type="datetimeFigureOut">
              <a:rPr lang="en-PK" smtClean="0"/>
              <a:t>08/02/2023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8F05CF-7638-4D9F-9D31-844ADD54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0D413-C830-4DF5-A54C-B950A44DE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688A-B743-4D98-A100-DC28DE49E54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273073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AAAC3-14C3-43B9-9167-FEA433AD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73DF8-D61E-4C6F-A8BF-685F8C991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11B03-41B9-47CC-89EB-C50C7008A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99E89-961D-48CC-A936-C1113479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71BA4-EE3C-4BDE-BC40-6D8DF5EB22CB}" type="datetimeFigureOut">
              <a:rPr lang="en-PK" smtClean="0"/>
              <a:t>08/02/2023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026353-182A-4913-9E2B-F8C247AF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31F15-D0D5-4BBD-B156-26057D6D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688A-B743-4D98-A100-DC28DE49E54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220034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0A380-5222-42E5-AF1E-0ACFF1092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CC82EF-865B-48D6-B6F0-FDA4D2F3BE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2C56D-6E06-4064-8CD2-568C03E452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038F3-25D6-46DE-878D-F07DDF4C1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71BA4-EE3C-4BDE-BC40-6D8DF5EB22CB}" type="datetimeFigureOut">
              <a:rPr lang="en-PK" smtClean="0"/>
              <a:t>08/02/2023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954A7-E696-4E72-BED4-C0933D18C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8F5F0-BEEB-4019-94AF-799369CF9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688A-B743-4D98-A100-DC28DE49E54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90240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7470E0-D14D-449C-998B-F67B09B9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E1F89-D9ED-4B69-A28D-D9AF677D2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C9933-C512-4C33-BC16-A08B7C2C7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71BA4-EE3C-4BDE-BC40-6D8DF5EB22CB}" type="datetimeFigureOut">
              <a:rPr lang="en-PK" smtClean="0"/>
              <a:t>08/02/2023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2026B-66BB-419C-BC19-864EDF3CD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4255D-9E54-4182-854E-CB20F5410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0688A-B743-4D98-A100-DC28DE49E54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25514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mp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mp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mp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mp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mp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mp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ysics, what is Physics, Physics branches, why is Physics important, physics definition, physics books, physics scientists, physicists">
            <a:extLst>
              <a:ext uri="{FF2B5EF4-FFF2-40B4-BE49-F238E27FC236}">
                <a16:creationId xmlns:a16="http://schemas.microsoft.com/office/drawing/2014/main" id="{D527120C-0037-4DB7-BF9C-FC7266EC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3"/>
          <a:stretch/>
        </p:blipFill>
        <p:spPr bwMode="auto">
          <a:xfrm>
            <a:off x="1409700" y="157162"/>
            <a:ext cx="9372600" cy="654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32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9B556-2882-476E-BB77-4DBDE087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65" y="718893"/>
            <a:ext cx="10236070" cy="51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789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IS1T6-7 - Collisions and Newton's Third Law - Quizizz">
            <a:extLst>
              <a:ext uri="{FF2B5EF4-FFF2-40B4-BE49-F238E27FC236}">
                <a16:creationId xmlns:a16="http://schemas.microsoft.com/office/drawing/2014/main" id="{E60BC8FE-F124-49B4-A215-07BD26C6C9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099" y="728662"/>
            <a:ext cx="5400675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301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When you don't listen in physics class about Newton's third law of motion -  Imgflip">
            <a:extLst>
              <a:ext uri="{FF2B5EF4-FFF2-40B4-BE49-F238E27FC236}">
                <a16:creationId xmlns:a16="http://schemas.microsoft.com/office/drawing/2014/main" id="{BD9F6342-E47E-45F9-9377-AFD25D7308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112" y="778668"/>
            <a:ext cx="5300663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865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85FD1D-A6C5-49B7-B966-1677ADC46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857" y="899882"/>
            <a:ext cx="7123801" cy="47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95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BE4A98-D7A9-4586-BDCE-168E26A61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51" y="876080"/>
            <a:ext cx="9479624" cy="489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50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9C03EE-BE61-4289-8F3D-F94F91C11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562" y="1628646"/>
            <a:ext cx="6394052" cy="288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71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A68119-8565-40C9-A270-B4076A9CD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641" y="818930"/>
            <a:ext cx="8710718" cy="466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75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BD2490-9222-40D0-84E2-580B4B4D3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40" y="966562"/>
            <a:ext cx="8667948" cy="464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33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F42CBE-2FF0-4770-8D8B-8572327DE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32" y="909413"/>
            <a:ext cx="8810736" cy="47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42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6BC64F-3DE8-47FE-A392-96A408B7E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004" y="685577"/>
            <a:ext cx="9501991" cy="504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34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525544-B54C-4CF7-BDE9-0B107EF7A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49" y="704625"/>
            <a:ext cx="9526301" cy="5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98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EFE843-FD63-4FA7-BA27-DB5DD1BD9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50" y="699973"/>
            <a:ext cx="10213900" cy="545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10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B2518-947C-48EB-B246-6CDA97569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/>
              <a:t>Scalar &amp; Vector</a:t>
            </a:r>
            <a:endParaRPr lang="en-PK" sz="6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3E3B8A-3A19-4419-AAF9-1EE126E4B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619" y="1556999"/>
            <a:ext cx="7529906" cy="528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28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1B2912-5FC4-4E22-8532-1C6D71D93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48" y="792843"/>
            <a:ext cx="9798104" cy="527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73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E6036A-7E25-4415-9654-A96AAF87E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32" y="395059"/>
            <a:ext cx="10247140" cy="560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17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D91CD8-16BE-4B75-BA16-35DABA6E6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20" y="640443"/>
            <a:ext cx="10268451" cy="557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76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0EB1B1-F7ED-4455-B8CA-D0FC8F7DB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80" y="1632300"/>
            <a:ext cx="10754440" cy="359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06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DCFCD0-5D03-4138-93B1-3324C13EE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359" y="1057166"/>
            <a:ext cx="9371282" cy="474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11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10C8D-191E-4830-A9D1-33AD38CDD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75" y="1371254"/>
            <a:ext cx="10076315" cy="411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81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F1B78E-F86B-404A-868D-9A250BC36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58" y="676140"/>
            <a:ext cx="9506181" cy="550572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9604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636A06-E161-4762-AA83-4D086D366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62" y="1361970"/>
            <a:ext cx="11187055" cy="413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E7C18-67A9-454C-BDA2-8E888C903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076" y="392715"/>
            <a:ext cx="8647848" cy="607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81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DFB866-58E9-40AB-A3AC-9A09109E7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677" y="585482"/>
            <a:ext cx="8518290" cy="580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8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0E7180-9ED2-4310-A38C-5B407BDB1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823" y="1161878"/>
            <a:ext cx="9003664" cy="488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50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525D06-784F-4D1A-824C-3CD0EF242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12" y="1295290"/>
            <a:ext cx="10973365" cy="42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61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789CF3-A104-480A-AAE3-787600B13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230" y="587123"/>
            <a:ext cx="8139540" cy="568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04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DDB062-C65B-4853-9851-47CF19E9C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953" y="820314"/>
            <a:ext cx="6701210" cy="521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59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orce Photos: HD Images, Pictures, Stills, First Look Posters of Force  Movie - FilmiBeat">
            <a:extLst>
              <a:ext uri="{FF2B5EF4-FFF2-40B4-BE49-F238E27FC236}">
                <a16:creationId xmlns:a16="http://schemas.microsoft.com/office/drawing/2014/main" id="{C5E8BC0E-C531-47B8-BC27-CDEF1634E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638" y="0"/>
            <a:ext cx="5546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771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15FF5-86C2-4D41-8B2F-DFE0C8372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00" y="1307204"/>
            <a:ext cx="10858600" cy="424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28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89C00B-C8DC-45F1-9342-7F8E2768F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026" y="1304775"/>
            <a:ext cx="8841948" cy="358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65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7793E-15BC-46ED-B028-B267051CA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733" y="137720"/>
            <a:ext cx="6667149" cy="626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31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ocx, 93.98 KB">
            <a:extLst>
              <a:ext uri="{FF2B5EF4-FFF2-40B4-BE49-F238E27FC236}">
                <a16:creationId xmlns:a16="http://schemas.microsoft.com/office/drawing/2014/main" id="{BAFA2D23-2572-49EC-AFC2-3D85DC76B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025" y="0"/>
            <a:ext cx="5949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086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ocx, 262.42 KB">
            <a:extLst>
              <a:ext uri="{FF2B5EF4-FFF2-40B4-BE49-F238E27FC236}">
                <a16:creationId xmlns:a16="http://schemas.microsoft.com/office/drawing/2014/main" id="{8E88882C-1BB7-4961-81D1-7169B4604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8" y="0"/>
            <a:ext cx="5875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851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D1DAC1-91BF-4BDD-BF2B-A0C8989DD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96" y="2085820"/>
            <a:ext cx="11506607" cy="334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33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D8CF38-1BB3-4EA2-8BEF-F76BA5B0A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041" y="1595339"/>
            <a:ext cx="5277969" cy="366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54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29881E-093E-477B-9292-86DA56D25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802" y="1033266"/>
            <a:ext cx="6227562" cy="44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44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4C5C8-3C47-41AD-BC80-D3667F1CA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0" y="1209500"/>
            <a:ext cx="11982800" cy="421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37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orque Example Physics Lesson infographic diagram showing hand twisting  axis of wheel in rotational direction an expe… | Physics lessons, Science  education, Physics">
            <a:extLst>
              <a:ext uri="{FF2B5EF4-FFF2-40B4-BE49-F238E27FC236}">
                <a16:creationId xmlns:a16="http://schemas.microsoft.com/office/drawing/2014/main" id="{8F4C4BA3-BB8F-40C1-A642-CF6E7BC0F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4" y="690563"/>
            <a:ext cx="7034213" cy="565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303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388C113-17AD-4065-B800-EBDF41729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6" y="542926"/>
            <a:ext cx="7800320" cy="574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747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Torque - StickMan Physics">
            <a:extLst>
              <a:ext uri="{FF2B5EF4-FFF2-40B4-BE49-F238E27FC236}">
                <a16:creationId xmlns:a16="http://schemas.microsoft.com/office/drawing/2014/main" id="{5ED491C6-7481-49B2-ADB8-67E3C4E0DDE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328612"/>
            <a:ext cx="8267700" cy="620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124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6B3F5-AE22-43A0-A086-7DB0CE1F8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398"/>
            <a:ext cx="12072938" cy="449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630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adial E field lines, downloadable AS &amp; A Level Physics revision notes">
            <a:extLst>
              <a:ext uri="{FF2B5EF4-FFF2-40B4-BE49-F238E27FC236}">
                <a16:creationId xmlns:a16="http://schemas.microsoft.com/office/drawing/2014/main" id="{29F5E1AB-E10E-4E6A-9FBA-CE6BAE3CB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32" y="823913"/>
            <a:ext cx="11537135" cy="554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5098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5-1-4-electric-field-lines-for-attracting-and-repelling-charges_sl-physics-rn">
            <a:extLst>
              <a:ext uri="{FF2B5EF4-FFF2-40B4-BE49-F238E27FC236}">
                <a16:creationId xmlns:a16="http://schemas.microsoft.com/office/drawing/2014/main" id="{F9B6BA0E-BEE0-46FA-8096-7B12154E5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114425"/>
            <a:ext cx="104775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51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98D8A-43E3-4608-ABB5-CE5F3CE05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087" y="0"/>
            <a:ext cx="6986588" cy="4657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25BE98-F812-4181-BAE0-23AA19E936BF}"/>
              </a:ext>
            </a:extLst>
          </p:cNvPr>
          <p:cNvSpPr txBox="1"/>
          <p:nvPr/>
        </p:nvSpPr>
        <p:spPr>
          <a:xfrm>
            <a:off x="660797" y="4552087"/>
            <a:ext cx="1051202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 illustrative example showing bremsstrahlung radiation: Field lines and modulus of the electric field generated by a (negative) charge first moving at a constant speed and then stopping quickly to show the electromagnetic wave generated and propagation of disturbances in electromagnetic field.</a:t>
            </a:r>
            <a:endParaRPr lang="en-PK" sz="2800" dirty="0"/>
          </a:p>
        </p:txBody>
      </p:sp>
    </p:spTree>
    <p:extLst>
      <p:ext uri="{BB962C8B-B14F-4D97-AF65-F5344CB8AC3E}">
        <p14:creationId xmlns:p14="http://schemas.microsoft.com/office/powerpoint/2010/main" val="2798851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30EA1E-3864-4E7A-8F92-1FBE6794A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4" y="2121564"/>
            <a:ext cx="10700862" cy="261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50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2A62B9-29E9-4A01-BBDC-05907F60A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468" y="1428550"/>
            <a:ext cx="6844616" cy="41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038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F980EA-B1B4-40F2-85E2-90680BE3B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09" y="485480"/>
            <a:ext cx="7580669" cy="59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436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15DE06-E1AA-4256-A3C3-CFB84164F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511"/>
            <a:ext cx="12192000" cy="411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614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8638C5-FF6F-458F-A110-65BE58BBC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305" y="0"/>
            <a:ext cx="6844045" cy="644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248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F5F17F-E0E1-44CC-9FC3-387FFA486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66784"/>
            <a:ext cx="12085677" cy="287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615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8607DD-838F-4F0B-8416-2D1284D4CE43}"/>
              </a:ext>
            </a:extLst>
          </p:cNvPr>
          <p:cNvSpPr txBox="1"/>
          <p:nvPr/>
        </p:nvSpPr>
        <p:spPr>
          <a:xfrm>
            <a:off x="1232297" y="595610"/>
            <a:ext cx="988337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i="0" dirty="0">
                <a:solidFill>
                  <a:srgbClr val="393E42"/>
                </a:solidFill>
                <a:effectLst/>
                <a:latin typeface="Proxima Nova"/>
              </a:rPr>
              <a:t>Ali runs on a circular track that has a diameter of </a:t>
            </a:r>
            <a:r>
              <a:rPr lang="en-US" sz="3200" b="1" dirty="0"/>
              <a:t>8m</a:t>
            </a:r>
            <a:r>
              <a:rPr lang="en-US" sz="2400" b="1" i="0" dirty="0">
                <a:solidFill>
                  <a:srgbClr val="393E42"/>
                </a:solidFill>
                <a:effectLst/>
                <a:latin typeface="Proxima Nova"/>
              </a:rPr>
              <a:t>. If he runs around the complete track for a distance of </a:t>
            </a:r>
            <a:r>
              <a:rPr lang="en-US" sz="3200" b="1" dirty="0"/>
              <a:t>80m</a:t>
            </a:r>
            <a:r>
              <a:rPr lang="en-US" sz="2400" b="1" i="0" dirty="0">
                <a:solidFill>
                  <a:srgbClr val="393E42"/>
                </a:solidFill>
                <a:effectLst/>
                <a:latin typeface="Proxima Nova"/>
              </a:rPr>
              <a:t>, what is his angular displacement?</a:t>
            </a:r>
            <a:endParaRPr lang="en-PK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760EF-548B-4C02-8038-3964D0600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20" y="2347745"/>
            <a:ext cx="9646160" cy="413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760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61B3BA-26B6-4551-96B9-B2603C80C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15"/>
            <a:ext cx="12001500" cy="3424385"/>
          </a:xfrm>
          <a:prstGeom prst="rect">
            <a:avLst/>
          </a:prstGeom>
        </p:spPr>
      </p:pic>
      <p:pic>
        <p:nvPicPr>
          <p:cNvPr id="15362" name="Picture 2" descr="Wave by Aleksei Vasileika | Dribbble | Dribbble | Motion graphics design,  Motion design animation, Motion design">
            <a:extLst>
              <a:ext uri="{FF2B5EF4-FFF2-40B4-BE49-F238E27FC236}">
                <a16:creationId xmlns:a16="http://schemas.microsoft.com/office/drawing/2014/main" id="{09011919-5BBB-4D1A-8119-D2535A2B58E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49" y="2781447"/>
            <a:ext cx="10553702" cy="395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519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7EABE7-1E93-493A-B6E8-331C8E63F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93" y="711856"/>
            <a:ext cx="11343413" cy="543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016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FF24A-2775-492D-8394-E44501F68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41" y="752101"/>
            <a:ext cx="9069222" cy="489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607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urrent-density GIFs - Get the best GIF on GIPHY">
            <a:extLst>
              <a:ext uri="{FF2B5EF4-FFF2-40B4-BE49-F238E27FC236}">
                <a16:creationId xmlns:a16="http://schemas.microsoft.com/office/drawing/2014/main" id="{4D571F05-3B5E-46E6-84A7-F54ACC81F45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153" y="3233739"/>
            <a:ext cx="6111172" cy="345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Copper GIF - Find on GIFER">
            <a:extLst>
              <a:ext uri="{FF2B5EF4-FFF2-40B4-BE49-F238E27FC236}">
                <a16:creationId xmlns:a16="http://schemas.microsoft.com/office/drawing/2014/main" id="{519147C6-9F25-48FF-BE82-FF0C1664A0C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0"/>
            <a:ext cx="59436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5912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C8FA51-4A72-4855-B81B-5D2AAF692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42" y="288457"/>
            <a:ext cx="9530316" cy="62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32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AB068F-3D7D-4B9D-8B91-9B9025795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822" y="952300"/>
            <a:ext cx="7682363" cy="45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348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65ECCA78-C001-4CED-A5DA-E505E880C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193739"/>
            <a:ext cx="7243762" cy="666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2345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formula to calculate impulse">
            <a:extLst>
              <a:ext uri="{FF2B5EF4-FFF2-40B4-BE49-F238E27FC236}">
                <a16:creationId xmlns:a16="http://schemas.microsoft.com/office/drawing/2014/main" id="{E79102BD-BF83-49DC-9C1A-293B90519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t="16874" r="11042" b="10001"/>
          <a:stretch/>
        </p:blipFill>
        <p:spPr bwMode="auto">
          <a:xfrm>
            <a:off x="1466849" y="428625"/>
            <a:ext cx="9258301" cy="623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8437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impulse relation">
            <a:extLst>
              <a:ext uri="{FF2B5EF4-FFF2-40B4-BE49-F238E27FC236}">
                <a16:creationId xmlns:a16="http://schemas.microsoft.com/office/drawing/2014/main" id="{D3E185BD-C75E-4D25-A98A-E1EF19D3C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0" t="18333" r="13878" b="19583"/>
          <a:stretch/>
        </p:blipFill>
        <p:spPr bwMode="auto">
          <a:xfrm>
            <a:off x="1828801" y="514350"/>
            <a:ext cx="8829674" cy="580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4398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E4A7B-02DF-4654-ACD7-C10409B23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3075"/>
            <a:ext cx="12072938" cy="300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173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795DC5-66A3-4A38-B3CF-532763489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23" y="533243"/>
            <a:ext cx="10380554" cy="579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219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>
            <a:extLst>
              <a:ext uri="{FF2B5EF4-FFF2-40B4-BE49-F238E27FC236}">
                <a16:creationId xmlns:a16="http://schemas.microsoft.com/office/drawing/2014/main" id="{E1BF7D4D-D7A7-4CAB-8308-C5412EA19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4" y="1809750"/>
            <a:ext cx="9845508" cy="346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8230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AE49A6EE-BCA4-40AD-ABEE-57DA24F13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7" y="542924"/>
            <a:ext cx="9704342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3994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Difference Between Magnetic Field &amp; Magnetic Flux - The Engineering  Knowledge">
            <a:extLst>
              <a:ext uri="{FF2B5EF4-FFF2-40B4-BE49-F238E27FC236}">
                <a16:creationId xmlns:a16="http://schemas.microsoft.com/office/drawing/2014/main" id="{EB43C1DF-AE61-47C0-B250-CBF3E6167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188"/>
            <a:ext cx="12192000" cy="580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573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42F027CC-471A-4BA7-95B6-4DECFAC5B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1"/>
          <a:stretch/>
        </p:blipFill>
        <p:spPr bwMode="auto">
          <a:xfrm>
            <a:off x="1538287" y="571500"/>
            <a:ext cx="9234488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2825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074F5D-4BF1-4FF5-BEB7-EDD9D127B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63" y="204598"/>
            <a:ext cx="9412073" cy="644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43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78BB72-9EA7-4BDE-A306-63652CB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49" y="1085654"/>
            <a:ext cx="9076302" cy="408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095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What is the gravitational constant? | Space">
            <a:extLst>
              <a:ext uri="{FF2B5EF4-FFF2-40B4-BE49-F238E27FC236}">
                <a16:creationId xmlns:a16="http://schemas.microsoft.com/office/drawing/2014/main" id="{BBB5EB81-4D62-4C7A-A9B9-7BF63F5C6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1257299"/>
            <a:ext cx="848360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0588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57B182-6C69-45A2-BE11-B4667AD6D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80" y="142206"/>
            <a:ext cx="9639839" cy="671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743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D918CA-1AF6-40BD-A406-71EFE915F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76" y="204020"/>
            <a:ext cx="9692247" cy="64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324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CB9597-EA92-45FF-B32A-E71B39B7D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76" y="614219"/>
            <a:ext cx="10865448" cy="562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732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A50205-73CE-46BE-8964-802CBB200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73" y="287968"/>
            <a:ext cx="10350692" cy="628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457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56F622-CFED-4FC6-920A-E53507AF3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22" y="318782"/>
            <a:ext cx="11204284" cy="61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312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313187-DBBC-458B-BF1C-382CF1B42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75" y="268912"/>
            <a:ext cx="10861249" cy="632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673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Polarization of Light - Definition, Types, Methods, &amp; Applications">
            <a:extLst>
              <a:ext uri="{FF2B5EF4-FFF2-40B4-BE49-F238E27FC236}">
                <a16:creationId xmlns:a16="http://schemas.microsoft.com/office/drawing/2014/main" id="{2B3DD5F9-0EDA-443B-BFFB-F12B29824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19" y="442912"/>
            <a:ext cx="11307962" cy="538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0652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8AF20B-3FD5-46ED-B30C-D8F3D6C10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175" y="1009456"/>
            <a:ext cx="7213658" cy="449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856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FDAECD-D6FE-4B67-A40C-21A868A1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82" y="642711"/>
            <a:ext cx="9895635" cy="525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89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4A306-41FC-4E5A-8901-B22FB5888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430" y="999913"/>
            <a:ext cx="8620938" cy="44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773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F39A7-E527-4DB3-91F4-597891CC0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12" y="502219"/>
            <a:ext cx="10647576" cy="585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035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A4C70E-4199-449E-991D-CC246FF5B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35" y="538049"/>
            <a:ext cx="10749929" cy="578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592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B54A41-96D5-4E0D-8BE2-C3F8A2415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63" y="585676"/>
            <a:ext cx="10570673" cy="568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148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B24EC8-84D9-4EB0-A562-F18ADE8B5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92" y="416606"/>
            <a:ext cx="10784015" cy="602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753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CC41E1-0742-4092-8528-E0A3365B8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37" y="387919"/>
            <a:ext cx="10810725" cy="608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308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Newton's 3 Laws of Motion: Force, Mass and Acceleration - Owlcation">
            <a:extLst>
              <a:ext uri="{FF2B5EF4-FFF2-40B4-BE49-F238E27FC236}">
                <a16:creationId xmlns:a16="http://schemas.microsoft.com/office/drawing/2014/main" id="{3F06C064-193C-424B-8F88-2E65CF0B5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3053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>
            <a:extLst>
              <a:ext uri="{FF2B5EF4-FFF2-40B4-BE49-F238E27FC236}">
                <a16:creationId xmlns:a16="http://schemas.microsoft.com/office/drawing/2014/main" id="{8E700C56-3000-48DB-936C-D325464D5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3" y="85724"/>
            <a:ext cx="8915401" cy="668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0868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Newton's First Law of Motion - Physical Science">
            <a:extLst>
              <a:ext uri="{FF2B5EF4-FFF2-40B4-BE49-F238E27FC236}">
                <a16:creationId xmlns:a16="http://schemas.microsoft.com/office/drawing/2014/main" id="{026DB29B-4FAC-497B-89AD-290781693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7" y="585938"/>
            <a:ext cx="7772400" cy="568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5464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Newton's law | Funny school jokes, Very funny memes, Exam quotes funny">
            <a:extLst>
              <a:ext uri="{FF2B5EF4-FFF2-40B4-BE49-F238E27FC236}">
                <a16:creationId xmlns:a16="http://schemas.microsoft.com/office/drawing/2014/main" id="{9C69F4A1-8717-4C35-9631-9A6B0EE5D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1" y="247650"/>
            <a:ext cx="4953001" cy="651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5589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Newtons Laws Posters Teaching Resources | TPT">
            <a:extLst>
              <a:ext uri="{FF2B5EF4-FFF2-40B4-BE49-F238E27FC236}">
                <a16:creationId xmlns:a16="http://schemas.microsoft.com/office/drawing/2014/main" id="{91D2A2EB-FCE9-459E-9346-04259D0B6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923925"/>
            <a:ext cx="6680176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498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731580-9428-4A3E-9D80-48BB877A7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115" y="1109448"/>
            <a:ext cx="7797158" cy="420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264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Newton's laws of physics really are something huh? : r/technicallythetruth">
            <a:extLst>
              <a:ext uri="{FF2B5EF4-FFF2-40B4-BE49-F238E27FC236}">
                <a16:creationId xmlns:a16="http://schemas.microsoft.com/office/drawing/2014/main" id="{B6752E12-5597-4326-8812-CA331E5DA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87" y="190500"/>
            <a:ext cx="47625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067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4A2EF7-E590-427C-8DA7-2C39002DA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123" y="209436"/>
            <a:ext cx="9034940" cy="643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750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50C65E-942E-4606-A6F2-6FD83C027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569" y="328275"/>
            <a:ext cx="8944444" cy="644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462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Newton's Second Law of motion Examples">
            <a:extLst>
              <a:ext uri="{FF2B5EF4-FFF2-40B4-BE49-F238E27FC236}">
                <a16:creationId xmlns:a16="http://schemas.microsoft.com/office/drawing/2014/main" id="{A3763196-BA85-489D-A371-E81B32E21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556" y="724589"/>
            <a:ext cx="7100887" cy="540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0099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Understanding Newton's Laws of Motion">
            <a:extLst>
              <a:ext uri="{FF2B5EF4-FFF2-40B4-BE49-F238E27FC236}">
                <a16:creationId xmlns:a16="http://schemas.microsoft.com/office/drawing/2014/main" id="{EADE9755-A51A-417D-9AB6-FD8F2F0C4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85813"/>
            <a:ext cx="9753600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7151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Summary of Newton's Three Laws of Motion">
            <a:extLst>
              <a:ext uri="{FF2B5EF4-FFF2-40B4-BE49-F238E27FC236}">
                <a16:creationId xmlns:a16="http://schemas.microsoft.com/office/drawing/2014/main" id="{D0628914-0453-4FF9-84C3-1C8E4E0DF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42"/>
          <a:stretch/>
        </p:blipFill>
        <p:spPr bwMode="auto">
          <a:xfrm>
            <a:off x="1524000" y="292893"/>
            <a:ext cx="9144000" cy="627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7489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Newton's Third Law Of Motion - Lessons - Blendspace">
            <a:extLst>
              <a:ext uri="{FF2B5EF4-FFF2-40B4-BE49-F238E27FC236}">
                <a16:creationId xmlns:a16="http://schemas.microsoft.com/office/drawing/2014/main" id="{D7D0D083-10A1-4977-B0FB-C81A86160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2060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Newton's third law - Examples">
            <a:extLst>
              <a:ext uri="{FF2B5EF4-FFF2-40B4-BE49-F238E27FC236}">
                <a16:creationId xmlns:a16="http://schemas.microsoft.com/office/drawing/2014/main" id="{968E0124-A829-4386-B685-DAAADDA59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047750"/>
            <a:ext cx="7143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2022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Summary of Newton's Three Laws of Motion">
            <a:extLst>
              <a:ext uri="{FF2B5EF4-FFF2-40B4-BE49-F238E27FC236}">
                <a16:creationId xmlns:a16="http://schemas.microsoft.com/office/drawing/2014/main" id="{5D035CD2-29B3-473C-8560-94C18B509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7"/>
          <a:stretch/>
        </p:blipFill>
        <p:spPr bwMode="auto">
          <a:xfrm>
            <a:off x="1524000" y="271462"/>
            <a:ext cx="9144000" cy="631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0681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10 Action-Reaction Force Examples in Everyday Life – StudiousGuy">
            <a:extLst>
              <a:ext uri="{FF2B5EF4-FFF2-40B4-BE49-F238E27FC236}">
                <a16:creationId xmlns:a16="http://schemas.microsoft.com/office/drawing/2014/main" id="{E2BD0A97-7A3F-49D1-A0C5-EA765210B32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61" y="504825"/>
            <a:ext cx="6481763" cy="575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112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81</Words>
  <Application>Microsoft Office PowerPoint</Application>
  <PresentationFormat>Widescreen</PresentationFormat>
  <Paragraphs>3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6" baseType="lpstr">
      <vt:lpstr>Arial</vt:lpstr>
      <vt:lpstr>Calibri</vt:lpstr>
      <vt:lpstr>Calibri Light</vt:lpstr>
      <vt:lpstr>Proxima Nova</vt:lpstr>
      <vt:lpstr>Office Theme</vt:lpstr>
      <vt:lpstr>PowerPoint Presentation</vt:lpstr>
      <vt:lpstr>Scalar &amp; Vector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IFTIKHAR BHUTTO</dc:creator>
  <cp:lastModifiedBy>IFTIKHAR BHUTTO</cp:lastModifiedBy>
  <cp:revision>26</cp:revision>
  <dcterms:created xsi:type="dcterms:W3CDTF">2023-02-08T09:08:47Z</dcterms:created>
  <dcterms:modified xsi:type="dcterms:W3CDTF">2023-02-08T18:38:02Z</dcterms:modified>
</cp:coreProperties>
</file>